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rels" ContentType="application/vnd.openxmlformats-package.relationshi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4"/>
  </p:notesMasterIdLst>
  <p:sldIdLst>
    <p:sldId id="335" r:id="rId2"/>
    <p:sldId id="33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248" autoAdjust="0"/>
  </p:normalViewPr>
  <p:slideViewPr>
    <p:cSldViewPr snapToGrid="0" snapToObjects="1">
      <p:cViewPr varScale="1">
        <p:scale>
          <a:sx n="97" d="100"/>
          <a:sy n="97" d="100"/>
        </p:scale>
        <p:origin x="-3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7/23/10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18</a:t>
            </a:r>
            <a:r>
              <a:rPr lang="en-US" dirty="0" smtClean="0"/>
              <a:t>:</a:t>
            </a:r>
            <a:r>
              <a:rPr lang="en-US" dirty="0" smtClean="0"/>
              <a:t>00</a:t>
            </a:r>
            <a:r>
              <a:rPr lang="en-US" dirty="0" smtClean="0"/>
              <a:t> on Thursday Machine Closed.</a:t>
            </a:r>
          </a:p>
          <a:p>
            <a:pPr lvl="1"/>
            <a:r>
              <a:rPr lang="en-US" dirty="0" smtClean="0"/>
              <a:t>Start requalification of all </a:t>
            </a:r>
            <a:r>
              <a:rPr lang="en-US" dirty="0" smtClean="0"/>
              <a:t>systems (magnets and </a:t>
            </a:r>
            <a:r>
              <a:rPr lang="en-US" dirty="0" err="1" smtClean="0"/>
              <a:t>RF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dirty="0" smtClean="0"/>
              <a:t>MKI.Ua23 </a:t>
            </a:r>
            <a:r>
              <a:rPr lang="en-US" dirty="0" smtClean="0"/>
              <a:t>Beam 1 kick delay changed from 88505 ns to 88515 ns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Etienne </a:t>
            </a:r>
            <a:r>
              <a:rPr lang="en-US" dirty="0" err="1" smtClean="0"/>
              <a:t>Carlier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dirty="0" smtClean="0"/>
              <a:t>5:30: Tripped Inner Triplet in IR8 when putting it in standby. T</a:t>
            </a:r>
            <a:r>
              <a:rPr lang="en-US" dirty="0" smtClean="0"/>
              <a:t>ripped </a:t>
            </a:r>
            <a:r>
              <a:rPr lang="en-US" dirty="0" smtClean="0"/>
              <a:t>again</a:t>
            </a:r>
            <a:r>
              <a:rPr lang="en-US" dirty="0" smtClean="0"/>
              <a:t> later without losing </a:t>
            </a:r>
            <a:r>
              <a:rPr lang="en-US" dirty="0" smtClean="0"/>
              <a:t>the </a:t>
            </a:r>
            <a:r>
              <a:rPr lang="en-US" dirty="0" err="1" smtClean="0"/>
              <a:t>QPS</a:t>
            </a:r>
            <a:r>
              <a:rPr lang="en-US" dirty="0" smtClean="0"/>
              <a:t> OK signal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smtClean="0"/>
              <a:t>the problem is</a:t>
            </a:r>
            <a:r>
              <a:rPr lang="en-US" dirty="0" smtClean="0"/>
              <a:t> probably coming </a:t>
            </a:r>
            <a:r>
              <a:rPr lang="en-US" dirty="0" smtClean="0"/>
              <a:t>from the PC. The piquet will go to point 8 to do some </a:t>
            </a:r>
            <a:r>
              <a:rPr lang="en-US" dirty="0" smtClean="0"/>
              <a:t>diagnostics (6:30)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needed to change optical fiber</a:t>
            </a:r>
            <a:endParaRPr lang="en-US" dirty="0" smtClean="0"/>
          </a:p>
          <a:p>
            <a:pPr lvl="1"/>
            <a:r>
              <a:rPr lang="en-US" dirty="0" smtClean="0"/>
              <a:t>5:50: </a:t>
            </a:r>
            <a:r>
              <a:rPr lang="en-US" dirty="0" err="1" smtClean="0"/>
              <a:t>QHPS</a:t>
            </a:r>
            <a:r>
              <a:rPr lang="en-US" dirty="0" smtClean="0"/>
              <a:t> </a:t>
            </a:r>
            <a:r>
              <a:rPr lang="en-US" dirty="0" smtClean="0"/>
              <a:t>in sector 45 (magnet C18.R4) is slowly discharging. The </a:t>
            </a:r>
            <a:r>
              <a:rPr lang="en-US" dirty="0" err="1" smtClean="0"/>
              <a:t>MPE</a:t>
            </a:r>
            <a:r>
              <a:rPr lang="en-US" dirty="0" smtClean="0"/>
              <a:t> piquet must </a:t>
            </a:r>
            <a:r>
              <a:rPr lang="en-US" dirty="0" smtClean="0"/>
              <a:t>intervene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changed the switch</a:t>
            </a:r>
            <a:endParaRPr lang="en-US" dirty="0" smtClean="0"/>
          </a:p>
          <a:p>
            <a:pPr lvl="1"/>
            <a:r>
              <a:rPr lang="en-US" dirty="0" smtClean="0"/>
              <a:t>6:32: Start pre-cycle with 10 A/</a:t>
            </a:r>
            <a:r>
              <a:rPr lang="en-US" dirty="0" err="1" smtClean="0"/>
              <a:t>s</a:t>
            </a:r>
            <a:r>
              <a:rPr lang="en-US" dirty="0" smtClean="0"/>
              <a:t> with whatever circuits are available:</a:t>
            </a:r>
          </a:p>
          <a:p>
            <a:pPr lvl="2">
              <a:buFontTx/>
              <a:buChar char="-"/>
            </a:pPr>
            <a:r>
              <a:rPr lang="en-US" dirty="0" smtClean="0"/>
              <a:t>IT IR2 tripped</a:t>
            </a:r>
          </a:p>
          <a:p>
            <a:pPr lvl="2">
              <a:buFontTx/>
              <a:buChar char="-"/>
            </a:pPr>
            <a:r>
              <a:rPr lang="en-US" dirty="0" smtClean="0"/>
              <a:t>ROD</a:t>
            </a:r>
            <a:r>
              <a:rPr lang="en-US" dirty="0" smtClean="0"/>
              <a:t>/Fs have no function </a:t>
            </a:r>
            <a:r>
              <a:rPr lang="en-US" dirty="0" smtClean="0"/>
              <a:t>associated</a:t>
            </a:r>
          </a:p>
          <a:p>
            <a:pPr lvl="2">
              <a:buFontTx/>
              <a:buChar char="-"/>
            </a:pPr>
            <a:r>
              <a:rPr lang="en-US" dirty="0" smtClean="0"/>
              <a:t>RMSD.LR6 </a:t>
            </a:r>
            <a:r>
              <a:rPr lang="en-US" dirty="0" smtClean="0"/>
              <a:t>have no function </a:t>
            </a:r>
            <a:r>
              <a:rPr lang="en-US" dirty="0" smtClean="0"/>
              <a:t>associated</a:t>
            </a:r>
          </a:p>
          <a:p>
            <a:pPr lvl="2">
              <a:buFontTx/>
              <a:buChar char="-"/>
            </a:pPr>
            <a:r>
              <a:rPr lang="en-US" dirty="0" smtClean="0"/>
              <a:t>RD34</a:t>
            </a:r>
            <a:r>
              <a:rPr lang="en-US" dirty="0" smtClean="0"/>
              <a:t>.LR3 gave an out-of-rate-limit </a:t>
            </a:r>
            <a:r>
              <a:rPr lang="en-US" dirty="0" smtClean="0"/>
              <a:t>error</a:t>
            </a:r>
          </a:p>
          <a:p>
            <a:pPr lvl="2">
              <a:buFontTx/>
              <a:buChar char="-"/>
            </a:pPr>
            <a:r>
              <a:rPr lang="en-US" dirty="0" err="1" smtClean="0"/>
              <a:t>RQD</a:t>
            </a:r>
            <a:r>
              <a:rPr lang="en-US" dirty="0" smtClean="0"/>
              <a:t>/Fs in four sectors out of 8 don't charge the function.</a:t>
            </a:r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r>
              <a:rPr lang="en-US" dirty="0" smtClean="0"/>
              <a:t> 23.7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Plan for the day and </a:t>
            </a:r>
            <a:r>
              <a:rPr lang="en-US" dirty="0" smtClean="0"/>
              <a:t>weekend:</a:t>
            </a:r>
            <a:endParaRPr lang="en-US" dirty="0" smtClean="0"/>
          </a:p>
          <a:p>
            <a:pPr lvl="1"/>
            <a:r>
              <a:rPr lang="en-US" dirty="0" smtClean="0"/>
              <a:t>pre-cycle and dry-run without beam</a:t>
            </a:r>
          </a:p>
          <a:p>
            <a:pPr lvl="1"/>
            <a:r>
              <a:rPr lang="en-US" dirty="0" smtClean="0"/>
              <a:t>Beam dump and IR6 </a:t>
            </a:r>
            <a:r>
              <a:rPr lang="en-US" dirty="0" err="1" smtClean="0"/>
              <a:t>BPM</a:t>
            </a:r>
            <a:r>
              <a:rPr lang="en-US" dirty="0" smtClean="0"/>
              <a:t> tests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Ramp of </a:t>
            </a:r>
            <a:r>
              <a:rPr lang="en-US" dirty="0" smtClean="0"/>
              <a:t>single pilot bunch per beam with beam dump test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test ramp of single nominal (0.9 10</a:t>
            </a:r>
            <a:r>
              <a:rPr lang="en-US" baseline="30000" dirty="0" smtClean="0"/>
              <a:t>11</a:t>
            </a:r>
            <a:r>
              <a:rPr lang="en-US" dirty="0" smtClean="0"/>
              <a:t>) bunch per beam; </a:t>
            </a:r>
            <a:r>
              <a:rPr lang="en-US" dirty="0" err="1" smtClean="0"/>
              <a:t>SMP</a:t>
            </a:r>
            <a:r>
              <a:rPr lang="en-US" dirty="0" smtClean="0"/>
              <a:t>; full cycle, optic verification (AC dipole); loss maps for collimation verification.</a:t>
            </a:r>
          </a:p>
          <a:p>
            <a:pPr lvl="1"/>
            <a:r>
              <a:rPr lang="en-US" dirty="0" smtClean="0"/>
              <a:t>Friday </a:t>
            </a:r>
            <a:r>
              <a:rPr lang="en-US" smtClean="0"/>
              <a:t>to Saturday</a:t>
            </a:r>
            <a:r>
              <a:rPr lang="en-US" dirty="0" smtClean="0"/>
              <a:t>: Fill with 13 bunches per beam with stable physics.</a:t>
            </a:r>
          </a:p>
          <a:p>
            <a:pPr lvl="1"/>
            <a:r>
              <a:rPr lang="en-US" dirty="0" smtClean="0"/>
              <a:t>Saturday noon: multi bunch injection studies.</a:t>
            </a:r>
          </a:p>
          <a:p>
            <a:pPr lvl="1"/>
            <a:r>
              <a:rPr lang="en-US" dirty="0" smtClean="0"/>
              <a:t>Saturday evening: Fill and ramp with 25 bunches per beam with stable beams if possible.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</a:t>
            </a:r>
            <a:r>
              <a:rPr lang="en-US" dirty="0" smtClean="0"/>
              <a:t>day 23.6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15045</TotalTime>
  <Words>307</Words>
  <Application>Microsoft Macintosh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Pixel</vt:lpstr>
      <vt:lpstr>Friday 23.7</vt:lpstr>
      <vt:lpstr>Friday 23.6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332</cp:revision>
  <dcterms:created xsi:type="dcterms:W3CDTF">2010-07-23T04:45:30Z</dcterms:created>
  <dcterms:modified xsi:type="dcterms:W3CDTF">2010-07-23T06:14:25Z</dcterms:modified>
</cp:coreProperties>
</file>